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0" d="100"/>
          <a:sy n="80" d="100"/>
        </p:scale>
        <p:origin x="74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59" y="38100"/>
            <a:ext cx="16123681" cy="90678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ABFFAA-61D9-060B-A96D-4CFD232A5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6600" y="2743200"/>
            <a:ext cx="3156485" cy="31816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Георгий Брюзгин</dc:creator>
  <cp:lastModifiedBy>Admin</cp:lastModifiedBy>
  <cp:revision>2</cp:revision>
  <dcterms:created xsi:type="dcterms:W3CDTF">2006-08-16T00:00:00Z</dcterms:created>
  <dcterms:modified xsi:type="dcterms:W3CDTF">2026-09-27T16:55:26Z</dcterms:modified>
</cp:coreProperties>
</file>