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Экстрагенитальные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заболевания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беременность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4846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группы • Влияние на беременность • Принципы ведения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ЭКСТРАГЕНИТАЛЬНАЯ ПАТОЛОГИЯ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значение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2011680"/>
          </a:xfrm>
          <a:prstGeom prst="roundRect">
            <a:avLst>
              <a:gd name="adj" fmla="val 363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0116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экстрагенитальная патология (ЭГП)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Любые заболевания, не связанные напрямую с половой системой, влияющие на течение беременности, родов и послеродового периода. Встречается у 15–20 % и более беременных. В развитых странах ЭГП занимает ведущее место (до 28 %) в структуре причин материнской смертности.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3291840"/>
            <a:ext cx="3749040" cy="292608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3291840"/>
            <a:ext cx="73152" cy="29260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40156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на беременность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8640" y="3675888"/>
            <a:ext cx="342900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Ограничение адаптационных механизмов, риск ПЭ, анемии, угрозы прерывания, ФПН, преждевременных родов.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97680" y="3291840"/>
            <a:ext cx="3749040" cy="292608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97680" y="3291840"/>
            <a:ext cx="73152" cy="29260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8" name="Text 16"/>
          <p:cNvSpPr/>
          <p:nvPr/>
        </p:nvSpPr>
        <p:spPr>
          <a:xfrm>
            <a:off x="4480560" y="340156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беременности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480560" y="3675888"/>
            <a:ext cx="342900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Усиление гемодинамической нагрузки, изменение иммунитета, риск обострения хронических заболеваний.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229600" y="3291840"/>
            <a:ext cx="3749040" cy="292608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3291840"/>
            <a:ext cx="73152" cy="29260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0" y="340156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 ведения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12480" y="3675888"/>
            <a:ext cx="3429000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Прегравидарная подготовка + мультидисциплинарный подход (акушер + терапевт + профильный специалист).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ЭКСТРАГЕНИТАЛЬНАЯ ПАТОЛОГИЯ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группы ЭГП (1)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Сердечно-сосудистая система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ВПС / ППС, АГ, гипотония, аритмии, кардиомиопатии.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ПЭ, СН, отёк лёгких, тромбоэмболии, материнская смертность.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6364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63640" y="105156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Мочевыделительная система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4652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Пиелонефрит (острый/хронический), гломерулонефрит, МКБ, ХБП.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ПЭ, преждевременные роды, сепсис, ОПП.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70332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Эндокринные заболевания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 (прегестационный / гестационный), заболевания щитовидной железы, ожирение.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макросомия, ПЭ, ВПР, кетоацидоз, дистоция.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6364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63640" y="370332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Заболевания крови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Анемии (ЖДА), тромбоцитопении, коагулопатии, лейкозы.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кровотечения, гипоксия плода, трансфузии.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ЭКСТРАГЕНИТАЛЬНАЯ ПАТОЛОГИЯ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группы ЭГП (2)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4688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Дыхательная система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Бронхиальная астма, пневмония, туберкулёз, ХОБЛ.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гипоксия матери и плода, преждевременные роды.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6364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63640" y="1051560"/>
            <a:ext cx="73152" cy="24688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ЖКТ и печень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4652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Гепатиты, холецистит, панкреатит, язвенная болезнь, ГЭРБ.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кровотечения, печёночная недостаточность, недоедание.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703320"/>
            <a:ext cx="73152" cy="24688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Инфекционные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TORCH, урогенитальные, вирусные гепатиты, ВИЧ, сифилис.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ВУИ, невынашивание, преждевременные роды.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6364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63640" y="3703320"/>
            <a:ext cx="73152" cy="24688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Другие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Неврологические, аутоиммунные (СКВ, АФС), онкологические, психические.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Риск: зависит от конкретной патологии.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ЭКСТРАГЕНИТАЛЬНАЯ ПАТОЛОГИЯ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Общие принципы ведения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23444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28016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12801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Прегравидарная подготовка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182880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Обследование и компенсация хронических заболеваний до зачатия. Коррекция терапии.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29768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80560" y="123444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128016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29200" y="12801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Мультидисциплинарность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480560" y="182880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Акушер-гинеколог + терапевт + профильный специалист. Совместные консилиумы.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12480" y="123444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0" name="Text 18"/>
          <p:cNvSpPr/>
          <p:nvPr/>
        </p:nvSpPr>
        <p:spPr>
          <a:xfrm>
            <a:off x="8412480" y="128016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961120" y="12801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Безопасность для плода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412480" y="182880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 препаратов с учётом категории риска, мониторинг состояния плода.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6576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" y="388620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393192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97280" y="39319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Профилактика осложнений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48640" y="448056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Раннее выявление ПЭ, анемии, инфекций. Контроль АД, веса, лабораторных показателей.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29768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80560" y="388620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30" name="Text 28"/>
          <p:cNvSpPr/>
          <p:nvPr/>
        </p:nvSpPr>
        <p:spPr>
          <a:xfrm>
            <a:off x="4480560" y="393192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029200" y="39319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 срока и метода родов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480560" y="448056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Индивидуально: срочные / досрочные, вагинальные / КС — в зависимости от патологии и состояния.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22960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412480" y="3886200"/>
            <a:ext cx="411480" cy="41148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35" name="Text 33"/>
          <p:cNvSpPr/>
          <p:nvPr/>
        </p:nvSpPr>
        <p:spPr>
          <a:xfrm>
            <a:off x="8412480" y="393192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8961120" y="39319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Послеродовый период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412480" y="448056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Продолжение терапии, профилактика тромбозов, инфекций, кровотечений. Грудное вскармливание с учётом лекарств.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ЭКСТРАГЕНИТАЛЬНАЯ ПАТОЛОГИЯ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ЗАЧЁТУ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моменты по ЭГП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 и беременность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 ПЭ до 75 %. Контроль АД, профилактика ПЭ (аспирин по показаниям).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 и беременность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8056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гликемический контроль. Скрининг на ГСД. Риск макросомии и дистоции.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Пиелонефрит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Частое осложнение. Риск сепсиса и преждевременных родов. АБ с учётом срока.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370332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Анемия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ЖДА — самая частая. Коррекция железом. Влияет на исход беременности.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29768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97680" y="370332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6" name="Text 24"/>
          <p:cNvSpPr/>
          <p:nvPr/>
        </p:nvSpPr>
        <p:spPr>
          <a:xfrm>
            <a:off x="448056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Пороки сердца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48056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функционального класса. Риск декомпенсации во II–III триместре и в родах.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2960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29600" y="370332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0" name="Text 28"/>
          <p:cNvSpPr/>
          <p:nvPr/>
        </p:nvSpPr>
        <p:spPr>
          <a:xfrm>
            <a:off x="841248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АФС / тромбофилии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41248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Антикоагулянтная терапия. Профилактика потерь беременности и тромбозов.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Экстрагенитальные заболевания и беременность</dc:title>
  <dc:subject>PptxGenJS Presentation</dc:subject>
  <dc:creator>Акушерство</dc:creator>
  <cp:lastModifiedBy>Акушерство</cp:lastModifiedBy>
  <cp:revision>1</cp:revision>
  <dcterms:created xsi:type="dcterms:W3CDTF">2026-10-08T12:34:51Z</dcterms:created>
  <dcterms:modified xsi:type="dcterms:W3CDTF">2026-10-08T12:34:51Z</dcterms:modified>
</cp:coreProperties>
</file>