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1. Добрый день! Тема моего доклада — «Послеродовые и последовые кровотечения». Работу выполнила студентка Гришунина Ангелина. Акушерские кровотечения остаются одной из главных причин материнской смертности, поэтому знание причин, клиники и алгоритма помощи необходимо каждому медицинскому работнику. В докладе рассмотрим определения, причины, диагностику, профилактику и тактику при этих состояниях.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2. Начнём с определений. Послеродовым называют кровотечение, при котором после родов через естественные родовые пути теряется более 500 мл крови, а после операции кесарева сечения — более 1000 мл. Также ориентируются на 0,5% массы тела женщины. Кровопотерю свыше 1000 мл считают массивной. По времени возникновения различают раннее послеродовое кровотечение — в первые два часа после родов, и позднее — от двух часов до шести недель. Отдельно выделяют последовое кровотечение: оно возникает в третьем периоде родов, то есть до рождения последа.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3. Последовое кровотечение связано с нарушением отделения или выделения плаценты. Его причинами могут быть гипотония матки, плотное прикрепление и истинное приращение плаценты, а также ущемление последа в области трубного угла из-за спазма. Чтобы вовремя оценить, отделилась ли плацента, используют признаки: Шредера — изменение формы и высоты стояния дна матки; Альфельда — удлинение выступающей части пуповины; Довженко — пуповина не втягивается при глубоком вдохе; Кюстнера–Чукалова — пуповина не втягивается при надавливании ребром ладони над лоном. Если кровотечение началось при неотделившейся плаценте, показано ручное отделение и выделение последа под наркозом.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4. Причины послеродовых кровотечений удобно запомнить по правилу «четырёх Т». Первое — Tone, то есть нарушение тонуса матки: гипотония и атония, на них приходится большинство случаев, около 70–80 процентов. Второе — Trauma, травмы родовых путей: разрывы шейки матки, влагалища и промежности, разрыв матки, гематомы. Третье — Tissue, задержка в матке частей плаценты и оболочек. Четвёртое — Thrombin, нарушения свёртывания крови, в том числе ДВС-синдром. Факторы риска: многоводие, многоплодие, крупный плод, затяжные или стремительные роды, многократные роды, миома матки, преэклампсия.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5. Клиническая картина зависит от объёма и скорости кровопотери. Это обильные кровянистые выделения, учащение пульса, снижение артериального давления, бледность, слабость, холодный пот и жажда. При большой кровопотере развивается геморрагический шок. Важно точно учитывать кровопотерю: взвешивать салфетки и использовать мерные ёмкости, а не оценивать на глаз. Для оценки тяжести используют шоковый индекс Альговера — это отношение частоты пульса к систолическому давлению; в норме он 0,5–0,7, а значение около единицы и выше говорит о тяжёлом состоянии. Обязательно осматривают родовые пути в зеркалах, оценивают тонус матки и исследуют свёртываемость крови.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6. Основа профилактики — активное ведение третьего периода родов. Оно включает введение 10 единиц окситоцина внутримышечно сразу после рождения ребёнка, контролируемую тракцию за пуповину и наружный массаж матки после рождения последа. Кроме того, важно выявлять женщин из групп риска ещё во время наблюдения беременности, следить за опорожнением мочевого пузыря, тщательно осматривать послед на целостность и родовые пути на наличие разрывов. Первые два часа после родов родильница остаётся под наблюдением в родильном зале, так как именно в этот период чаще всего возникают ранние послеродовые кровотечения.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7. Тактика при кровотечении — это последовательность действий, которая проводится быстро и одновременно. Сначала вызывают помощь, обеспечивают доступ к венам, опорожняют мочевой пузырь, проводят наружный массаж матки и прикладывают холод на низ живота. Вводят утеротонические препараты — окситоцин, метилэргометрин, карбетоцин — и транексамовую кислоту, начинают инфузионную и при необходимости трансфузионную терапию. Дозы и схемы определяются клиническим протоколом. Затем проводят ручное обследование полости матки и ушивание разрывов. Если кровотечение продолжается, применяют баллонную тампонаду, компрессионные швы, перевязку сосудов, а при неэффективности — удаление матки. Вывод: послеродовые и последовые кровотечения остаются одной из ведущих причин материнской смертности; профилактика, быстрая диагностика и чёткий алгоритм помощи позволяют спасти жизнь женщине и сохранить матку. Спасибо за внимание!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1F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188720"/>
            <a:ext cx="7863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Послеродовые и последовые кровотечения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20040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6E9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Презентацию выполнила студентка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6E9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Гришунина Ангелина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Определения и классификация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Послеродовое кровотечение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Потеря более 500 мл крови после родов через естественные пути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1000 мл — после кесарева сечения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 ≥ 0,5% массы тела женщины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Массивное — свыше 1000 мл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Раннее — в первые 2 часа после родов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Позднее — от 2 часов до 6 недель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Последовое — в III периоде родов, до рождения последа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Последовые кровотечения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Причины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Гипотония матки в III периоде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Плотное прикрепление плаценты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Истинное приращение плаценты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Ущемление последа в области трубного угла (спазм)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Признаки отделения плаценты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Шредера — матка узкая, отклоняется вправо, дно выше пупка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Альфельда — лигатура на пуповине удлиняется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Довженко — при вдохе пуповина не втягивается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Кюстнера–Чукалова — при надавливании над лоном пуповина не втягивается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Причины послеродовых кровотечений: «4Т»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Тонус и травма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— гипотония и атония матки (около 70–80% случаев)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Trauma — разрывы шейки матки, влагалища, промежности, разрыв матки, гематомы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Ткань и тромбин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— задержка частей плаценты и оболочек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Thrombin — нарушения свёртывания, ДВС-синдром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и диагностика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Клиническая картина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Обильные кровянистые выделения из половых путей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Тахикардия, снижение артериального давления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Бледность, слабость, холодный пот, жажда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Геморрагический шок при тяжёлой кровопотере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Диагностика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Точный учёт кровопотери (взвешивание, мерные ёмкости)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Шоковый индекс Альговера = ЧСС / САД (норма 0,5–0,7)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Осмотр родовых путей в зеркалах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тонуса матки, коагулограмма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Профилактика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Активное ведение III периода родов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Окситоцин 10 ЕД внутримышечно сразу после рождения ребёнка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Контролируемая тракция за пуповину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Наружный массаж матки после рождения последа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Общие меры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Выявление факторов риска, наблюдение в женской консультации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Опорожнение мочевого пузыря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Обязательный осмотр последа и родовых путей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Наблюдение за родильницей 2 часа в родильном зале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Тактика при кровотечении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Первая помощь и консервативные меры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Вызов помощи, катетеризация вен, опорожнение мочевого пузыря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Наружный массаж матки, холод на низ живота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Утеротоники: окситоцин, метилэргометрин, карбетоцин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Транексамовая кислота 1 г внутривенно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Инфузионная и трансфузионная терапия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3474720"/>
          </a:xfrm>
          <a:prstGeom prst="roundRect">
            <a:avLst>
              <a:gd name="adj" fmla="val 2632"/>
            </a:avLst>
          </a:prstGeom>
          <a:solidFill>
            <a:srgbClr val="F6E9EB"/>
          </a:solidFill>
          <a:ln w="12700">
            <a:solidFill>
              <a:srgbClr val="F6E9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2801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A1F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Хирургические методы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Ручное обследование полости матки, ушивание разрывов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Баллонная тампонада матки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Компрессионные швы, перевязка сосудов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Гистерэктомия — при неэффективности остальных мер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Послеродовые и последовые кровотечения</dc:title>
  <dc:subject>PptxGenJS Presentation</dc:subject>
  <dc:creator>PptxGenJS</dc:creator>
  <cp:lastModifiedBy>PptxGenJS</cp:lastModifiedBy>
  <cp:revision>1</cp:revision>
  <dcterms:created xsi:type="dcterms:W3CDTF">2026-09-30T13:50:06Z</dcterms:created>
  <dcterms:modified xsi:type="dcterms:W3CDTF">2026-09-30T13:50:06Z</dcterms:modified>
</cp:coreProperties>
</file>